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80" r:id="rId3"/>
    <p:sldId id="258" r:id="rId4"/>
    <p:sldId id="259" r:id="rId5"/>
    <p:sldId id="277" r:id="rId6"/>
    <p:sldId id="276" r:id="rId7"/>
    <p:sldId id="266" r:id="rId8"/>
    <p:sldId id="269" r:id="rId9"/>
    <p:sldId id="270" r:id="rId10"/>
    <p:sldId id="288" r:id="rId11"/>
    <p:sldId id="289" r:id="rId12"/>
    <p:sldId id="290" r:id="rId13"/>
    <p:sldId id="291" r:id="rId14"/>
    <p:sldId id="292" r:id="rId15"/>
    <p:sldId id="293" r:id="rId16"/>
    <p:sldId id="284" r:id="rId17"/>
    <p:sldId id="294" r:id="rId18"/>
    <p:sldId id="285" r:id="rId19"/>
    <p:sldId id="286" r:id="rId20"/>
    <p:sldId id="287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FF6600"/>
    <a:srgbClr val="339933"/>
    <a:srgbClr val="FF3399"/>
    <a:srgbClr val="EB83D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98" autoAdjust="0"/>
    <p:restoredTop sz="94453" autoAdjust="0"/>
  </p:normalViewPr>
  <p:slideViewPr>
    <p:cSldViewPr>
      <p:cViewPr varScale="1">
        <p:scale>
          <a:sx n="65" d="100"/>
          <a:sy n="65" d="100"/>
        </p:scale>
        <p:origin x="-93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F5794F-8CEF-46D9-BD16-C2AC9E9EF483}" type="datetimeFigureOut">
              <a:rPr lang="en-US" smtClean="0"/>
              <a:pPr/>
              <a:t>5/24/2013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EE1E34-0968-4B9D-AA69-2418F8FF401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18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5" Type="http://schemas.openxmlformats.org/officeDocument/2006/relationships/image" Target="../media/image4.jpeg"/><Relationship Id="rId4" Type="http://schemas.openxmlformats.org/officeDocument/2006/relationships/image" Target="../media/image9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828800" y="228600"/>
            <a:ext cx="5791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সবাইকে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শুভেচ্ছা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292143_337958622939445_100001759309835_878330_1121995389_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24669" y="1516658"/>
            <a:ext cx="6123931" cy="45888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conut_tre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048000"/>
            <a:ext cx="4343400" cy="3810000"/>
          </a:xfrm>
          <a:prstGeom prst="rect">
            <a:avLst/>
          </a:prstGeom>
        </p:spPr>
      </p:pic>
      <p:pic>
        <p:nvPicPr>
          <p:cNvPr id="3" name="Picture 2" descr="plant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43400" y="0"/>
            <a:ext cx="4800600" cy="3571875"/>
          </a:xfrm>
          <a:prstGeom prst="rect">
            <a:avLst/>
          </a:prstGeom>
        </p:spPr>
      </p:pic>
      <p:sp>
        <p:nvSpPr>
          <p:cNvPr id="7" name="Right Arrow 6"/>
          <p:cNvSpPr/>
          <p:nvPr/>
        </p:nvSpPr>
        <p:spPr>
          <a:xfrm>
            <a:off x="1752600" y="609600"/>
            <a:ext cx="2590800" cy="1295400"/>
          </a:xfrm>
          <a:prstGeom prst="rightArrow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ডালিম</a:t>
            </a:r>
            <a:endParaRPr lang="en-US" sz="44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Left Arrow 7"/>
          <p:cNvSpPr/>
          <p:nvPr/>
        </p:nvSpPr>
        <p:spPr>
          <a:xfrm>
            <a:off x="4375356" y="4572000"/>
            <a:ext cx="2667000" cy="1371600"/>
          </a:xfrm>
          <a:prstGeom prst="leftArrow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solidFill>
                  <a:srgbClr val="339933"/>
                </a:solidFill>
                <a:latin typeface="NikoshBAN" pitchFamily="2" charset="0"/>
                <a:cs typeface="NikoshBAN" pitchFamily="2" charset="0"/>
              </a:rPr>
              <a:t>ডাব</a:t>
            </a:r>
            <a:endParaRPr lang="en-US" sz="4800" b="1" dirty="0">
              <a:solidFill>
                <a:srgbClr val="339933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5303412910_c8349f7835_z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pic>
        <p:nvPicPr>
          <p:cNvPr id="4" name="Picture 3" descr="5190783821_1330114ff8_z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90600" y="3733800"/>
            <a:ext cx="2590800" cy="6096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বাতাবি</a:t>
            </a:r>
            <a:r>
              <a:rPr lang="en-US" sz="4400" b="1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লেবু</a:t>
            </a:r>
            <a:endParaRPr lang="en-US" sz="4400" b="1" dirty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638800" y="3657600"/>
            <a:ext cx="2590800" cy="6096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solidFill>
                  <a:schemeClr val="bg1">
                    <a:lumMod val="85000"/>
                  </a:schemeClr>
                </a:solidFill>
                <a:latin typeface="NikoshBAN" pitchFamily="2" charset="0"/>
                <a:cs typeface="NikoshBAN" pitchFamily="2" charset="0"/>
              </a:rPr>
              <a:t>জামরুল</a:t>
            </a:r>
            <a:endParaRPr lang="en-US" sz="4400" b="1" dirty="0">
              <a:solidFill>
                <a:schemeClr val="bg1">
                  <a:lumMod val="8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573852290_8362940f9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572000" cy="3352800"/>
          </a:xfrm>
          <a:prstGeom prst="rect">
            <a:avLst/>
          </a:prstGeom>
        </p:spPr>
      </p:pic>
      <p:pic>
        <p:nvPicPr>
          <p:cNvPr id="3" name="Picture 2" descr="21_12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0"/>
            <a:ext cx="4572000" cy="3352799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838200" y="3505200"/>
            <a:ext cx="2514600" cy="9144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তাল</a:t>
            </a:r>
            <a:endParaRPr lang="en-US" sz="48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638800" y="3505200"/>
            <a:ext cx="2514600" cy="9144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solidFill>
                  <a:srgbClr val="FF6600"/>
                </a:solidFill>
                <a:latin typeface="NikoshBAN" pitchFamily="2" charset="0"/>
                <a:cs typeface="NikoshBAN" pitchFamily="2" charset="0"/>
              </a:rPr>
              <a:t>কমলা</a:t>
            </a:r>
            <a:endParaRPr lang="en-US" sz="4800" b="1" dirty="0">
              <a:solidFill>
                <a:srgbClr val="FF66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30209066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181600" cy="3276600"/>
          </a:xfrm>
          <a:prstGeom prst="rect">
            <a:avLst/>
          </a:prstGeom>
        </p:spPr>
      </p:pic>
      <p:pic>
        <p:nvPicPr>
          <p:cNvPr id="3" name="Picture 2" descr="papay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81601" y="0"/>
            <a:ext cx="3962400" cy="3276600"/>
          </a:xfrm>
          <a:prstGeom prst="rect">
            <a:avLst/>
          </a:prstGeom>
        </p:spPr>
      </p:pic>
      <p:pic>
        <p:nvPicPr>
          <p:cNvPr id="4" name="Picture 3" descr="602532_425113014194602_1578567851_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83321" y="3276600"/>
            <a:ext cx="5260679" cy="3581400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 rot="19775167">
            <a:off x="-80761" y="3817892"/>
            <a:ext cx="3913619" cy="27432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9900"/>
                </a:solidFill>
                <a:latin typeface="NikoshBAN" pitchFamily="2" charset="0"/>
                <a:cs typeface="NikoshBAN" pitchFamily="2" charset="0"/>
              </a:rPr>
              <a:t>কাচা</a:t>
            </a:r>
            <a:r>
              <a:rPr lang="en-US" sz="4000" b="1" dirty="0" smtClean="0">
                <a:solidFill>
                  <a:srgbClr val="0099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009900"/>
                </a:solidFill>
                <a:latin typeface="NikoshBAN" pitchFamily="2" charset="0"/>
                <a:cs typeface="NikoshBAN" pitchFamily="2" charset="0"/>
              </a:rPr>
              <a:t>অবস্থায়</a:t>
            </a:r>
            <a:r>
              <a:rPr lang="en-US" sz="4000" b="1" dirty="0" smtClean="0">
                <a:solidFill>
                  <a:srgbClr val="0099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009900"/>
                </a:solidFill>
                <a:latin typeface="NikoshBAN" pitchFamily="2" charset="0"/>
                <a:cs typeface="NikoshBAN" pitchFamily="2" charset="0"/>
              </a:rPr>
              <a:t>সবুজ</a:t>
            </a:r>
            <a:r>
              <a:rPr lang="en-US" sz="4000" b="1" dirty="0" smtClean="0">
                <a:solidFill>
                  <a:srgbClr val="0099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009900"/>
                </a:solidFill>
                <a:latin typeface="NikoshBAN" pitchFamily="2" charset="0"/>
                <a:cs typeface="NikoshBAN" pitchFamily="2" charset="0"/>
              </a:rPr>
              <a:t>রঙের</a:t>
            </a:r>
            <a:r>
              <a:rPr lang="en-US" sz="4000" b="1" dirty="0" smtClean="0">
                <a:solidFill>
                  <a:srgbClr val="009900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sz="4000" b="1" dirty="0" err="1" smtClean="0">
                <a:solidFill>
                  <a:srgbClr val="009900"/>
                </a:solidFill>
                <a:latin typeface="NikoshBAN" pitchFamily="2" charset="0"/>
                <a:cs typeface="NikoshBAN" pitchFamily="2" charset="0"/>
              </a:rPr>
              <a:t>পাকার</a:t>
            </a:r>
            <a:r>
              <a:rPr lang="en-US" sz="4000" b="1" dirty="0" smtClean="0">
                <a:solidFill>
                  <a:srgbClr val="0099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009900"/>
                </a:solidFill>
                <a:latin typeface="NikoshBAN" pitchFamily="2" charset="0"/>
                <a:cs typeface="NikoshBAN" pitchFamily="2" charset="0"/>
              </a:rPr>
              <a:t>পর</a:t>
            </a:r>
            <a:r>
              <a:rPr lang="en-US" sz="4000" b="1" dirty="0" smtClean="0">
                <a:solidFill>
                  <a:srgbClr val="0099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009900"/>
                </a:solidFill>
                <a:latin typeface="NikoshBAN" pitchFamily="2" charset="0"/>
                <a:cs typeface="NikoshBAN" pitchFamily="2" charset="0"/>
              </a:rPr>
              <a:t>রং</a:t>
            </a:r>
            <a:r>
              <a:rPr lang="en-US" sz="4000" b="1" dirty="0" smtClean="0">
                <a:solidFill>
                  <a:srgbClr val="0099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009900"/>
                </a:solidFill>
                <a:latin typeface="NikoshBAN" pitchFamily="2" charset="0"/>
                <a:cs typeface="NikoshBAN" pitchFamily="2" charset="0"/>
              </a:rPr>
              <a:t>হলুদ</a:t>
            </a:r>
            <a:r>
              <a:rPr lang="en-US" sz="4000" b="1" dirty="0" smtClean="0">
                <a:solidFill>
                  <a:srgbClr val="0099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009900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4000" b="1" dirty="0" smtClean="0">
                <a:solidFill>
                  <a:srgbClr val="0099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000" b="1" dirty="0">
              <a:solidFill>
                <a:srgbClr val="0099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_496_8342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81200" y="609600"/>
            <a:ext cx="5429250" cy="3429000"/>
          </a:xfrm>
          <a:prstGeom prst="rect">
            <a:avLst/>
          </a:prstGeom>
        </p:spPr>
      </p:pic>
      <p:sp>
        <p:nvSpPr>
          <p:cNvPr id="3" name="Horizontal Scroll 2"/>
          <p:cNvSpPr/>
          <p:nvPr/>
        </p:nvSpPr>
        <p:spPr>
          <a:xfrm>
            <a:off x="685800" y="4572000"/>
            <a:ext cx="7696200" cy="1905000"/>
          </a:xfrm>
          <a:prstGeom prst="horizontalScroll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পাকা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ডালিমের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ভেতরটা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টুকটুকে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লাল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ছোট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ছোট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দানায়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সাজানো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atermelon-85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33375"/>
            <a:ext cx="3810000" cy="2867025"/>
          </a:xfrm>
          <a:prstGeom prst="rect">
            <a:avLst/>
          </a:prstGeom>
        </p:spPr>
      </p:pic>
      <p:pic>
        <p:nvPicPr>
          <p:cNvPr id="3" name="Picture 2" descr="image_125_448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304800"/>
            <a:ext cx="3810000" cy="2857500"/>
          </a:xfrm>
          <a:prstGeom prst="rect">
            <a:avLst/>
          </a:prstGeom>
        </p:spPr>
      </p:pic>
      <p:sp>
        <p:nvSpPr>
          <p:cNvPr id="4" name="Horizontal Scroll 3"/>
          <p:cNvSpPr/>
          <p:nvPr/>
        </p:nvSpPr>
        <p:spPr>
          <a:xfrm>
            <a:off x="1600200" y="3962400"/>
            <a:ext cx="5867400" cy="1600200"/>
          </a:xfrm>
          <a:prstGeom prst="horizontalScroll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তরমুজের</a:t>
            </a:r>
            <a:r>
              <a:rPr lang="en-US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ভেতরটাও</a:t>
            </a:r>
            <a:r>
              <a:rPr lang="en-US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খুব</a:t>
            </a:r>
            <a:r>
              <a:rPr lang="en-US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লাল</a:t>
            </a:r>
            <a:r>
              <a:rPr lang="en-US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1066800"/>
            <a:ext cx="7162800" cy="152400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পাঠ্য</a:t>
            </a:r>
            <a:r>
              <a:rPr lang="en-US" sz="48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বইয়ের</a:t>
            </a:r>
            <a:r>
              <a:rPr lang="en-US" sz="48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২২ </a:t>
            </a:r>
            <a:r>
              <a:rPr lang="en-US" sz="4800" b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পৃষ্ঠা</a:t>
            </a:r>
            <a:r>
              <a:rPr lang="en-US" sz="48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বের</a:t>
            </a:r>
            <a:r>
              <a:rPr lang="en-US" sz="48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48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sz="4800" b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প্রমিত</a:t>
            </a:r>
            <a:r>
              <a:rPr lang="en-US" sz="48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উচ্চারণে</a:t>
            </a:r>
            <a:r>
              <a:rPr lang="en-US" sz="48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সরবে</a:t>
            </a:r>
            <a:r>
              <a:rPr lang="en-US" sz="48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পড়বে</a:t>
            </a:r>
            <a:r>
              <a:rPr lang="en-US" sz="48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8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hutterstock_994781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19400" y="4495800"/>
            <a:ext cx="2362200" cy="2362200"/>
          </a:xfrm>
          <a:prstGeom prst="rect">
            <a:avLst/>
          </a:prstGeom>
        </p:spPr>
      </p:pic>
      <p:pic>
        <p:nvPicPr>
          <p:cNvPr id="3" name="Picture 2" descr="292143_337958622939445_100001759309835_878330_1121995389_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86400" y="1676400"/>
            <a:ext cx="3657600" cy="2740761"/>
          </a:xfrm>
          <a:prstGeom prst="rect">
            <a:avLst/>
          </a:prstGeom>
        </p:spPr>
      </p:pic>
      <p:pic>
        <p:nvPicPr>
          <p:cNvPr id="4" name="Picture 3" descr="gold%20pineapple%2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733800" y="2209800"/>
            <a:ext cx="1152525" cy="1995487"/>
          </a:xfrm>
          <a:prstGeom prst="rect">
            <a:avLst/>
          </a:prstGeom>
        </p:spPr>
      </p:pic>
      <p:pic>
        <p:nvPicPr>
          <p:cNvPr id="5" name="Picture 4" descr="602532_425113014194602_1578567851_n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4953000"/>
            <a:ext cx="2798233" cy="1905000"/>
          </a:xfrm>
          <a:prstGeom prst="rect">
            <a:avLst/>
          </a:prstGeom>
        </p:spPr>
      </p:pic>
      <p:pic>
        <p:nvPicPr>
          <p:cNvPr id="6" name="Picture 5" descr="watermelon-854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81000" y="2362200"/>
            <a:ext cx="2667000" cy="2006918"/>
          </a:xfrm>
          <a:prstGeom prst="rect">
            <a:avLst/>
          </a:prstGeom>
        </p:spPr>
      </p:pic>
      <p:pic>
        <p:nvPicPr>
          <p:cNvPr id="7" name="Picture 6" descr="21_128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410200" y="4572000"/>
            <a:ext cx="3733800" cy="2286000"/>
          </a:xfrm>
          <a:prstGeom prst="rect">
            <a:avLst/>
          </a:prstGeom>
        </p:spPr>
      </p:pic>
      <p:sp>
        <p:nvSpPr>
          <p:cNvPr id="8" name="Horizontal Scroll 7"/>
          <p:cNvSpPr/>
          <p:nvPr/>
        </p:nvSpPr>
        <p:spPr>
          <a:xfrm>
            <a:off x="304800" y="49164"/>
            <a:ext cx="8610600" cy="1371600"/>
          </a:xfrm>
          <a:prstGeom prst="horizontalScroll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তিনটি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দলে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ভাগ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হও</a:t>
            </a:r>
            <a:endParaRPr lang="en-US" sz="32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প্রত্যেক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দলে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সবচেয়ে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বেশি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জন্মে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এমন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ফলের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বল</a:t>
            </a:r>
            <a:endParaRPr lang="en-US" sz="3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00200" y="2133600"/>
            <a:ext cx="6019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4000" dirty="0" smtClean="0">
                <a:latin typeface="NikoshBAN" pitchFamily="2" charset="0"/>
                <a:cs typeface="NikoshBAN" pitchFamily="2" charset="0"/>
              </a:rPr>
              <a:t>1.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কোষ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-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কোয়া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pPr marL="342900" indent="-342900"/>
            <a:r>
              <a:rPr lang="en-US" sz="4000" dirty="0" smtClean="0">
                <a:latin typeface="NikoshBAN" pitchFamily="2" charset="0"/>
                <a:cs typeface="NikoshBAN" pitchFamily="2" charset="0"/>
              </a:rPr>
              <a:t>2.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দানা-বিচি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/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৩.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খোসা-ছাল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/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চামড়া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Flowchart: Process 3"/>
          <p:cNvSpPr/>
          <p:nvPr/>
        </p:nvSpPr>
        <p:spPr>
          <a:xfrm>
            <a:off x="2667000" y="685800"/>
            <a:ext cx="4114800" cy="762000"/>
          </a:xfrm>
          <a:prstGeom prst="flowChartProcess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নতুন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শব্দ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অর্থ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838200" y="2209800"/>
            <a:ext cx="7315200" cy="1066800"/>
          </a:xfrm>
          <a:prstGeom prst="horizontalScroll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ফল</a:t>
            </a:r>
            <a:r>
              <a:rPr lang="en-US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পাকলে</a:t>
            </a:r>
            <a:r>
              <a:rPr lang="en-US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ভেতরটা</a:t>
            </a:r>
            <a:r>
              <a:rPr lang="en-US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লাল</a:t>
            </a:r>
            <a:r>
              <a:rPr lang="en-US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লেখ</a:t>
            </a:r>
            <a:endParaRPr lang="en-US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4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38400" y="838200"/>
            <a:ext cx="2560320" cy="2857010"/>
          </a:xfrm>
          <a:prstGeom prst="rect">
            <a:avLst/>
          </a:prstGeom>
          <a:ln>
            <a:solidFill>
              <a:srgbClr val="00B050"/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4191000" y="3810000"/>
            <a:ext cx="4648200" cy="2554545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মোঃ</a:t>
            </a:r>
            <a:r>
              <a:rPr lang="en-US" sz="4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আবুনাসের</a:t>
            </a:r>
            <a:r>
              <a:rPr lang="en-US" sz="4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খান</a:t>
            </a:r>
            <a:r>
              <a:rPr lang="en-US" sz="4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সহকারি</a:t>
            </a:r>
            <a:r>
              <a:rPr lang="en-US" sz="4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4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দশমিনা</a:t>
            </a:r>
            <a:r>
              <a:rPr lang="en-US" sz="4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মডেল</a:t>
            </a:r>
            <a:r>
              <a:rPr lang="en-US" sz="4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সঃ</a:t>
            </a:r>
            <a:r>
              <a:rPr lang="en-US" sz="4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প্রাঃ</a:t>
            </a:r>
            <a:r>
              <a:rPr lang="en-US" sz="4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বিঃ</a:t>
            </a:r>
            <a:endParaRPr lang="en-US" sz="4000" b="1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দশমিনা</a:t>
            </a:r>
            <a:r>
              <a:rPr lang="en-US" sz="4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পটুয়াখালী</a:t>
            </a:r>
            <a:r>
              <a:rPr lang="en-US" sz="4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</a:t>
            </a:r>
            <a:r>
              <a:rPr lang="en-US" sz="4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228600"/>
            <a:ext cx="2362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u="sng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উপস্থাপনায়ঃ</a:t>
            </a:r>
            <a:endParaRPr lang="en-US" u="sng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কাশফুল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33600" y="685800"/>
            <a:ext cx="4876800" cy="3657600"/>
          </a:xfrm>
          <a:prstGeom prst="rect">
            <a:avLst/>
          </a:prstGeom>
        </p:spPr>
      </p:pic>
      <p:sp>
        <p:nvSpPr>
          <p:cNvPr id="3" name="Horizontal Scroll 2"/>
          <p:cNvSpPr/>
          <p:nvPr/>
        </p:nvSpPr>
        <p:spPr>
          <a:xfrm>
            <a:off x="2209800" y="4495800"/>
            <a:ext cx="4800600" cy="1066800"/>
          </a:xfrm>
          <a:prstGeom prst="horizontalScroll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সবাইকে</a:t>
            </a:r>
            <a:r>
              <a:rPr lang="en-US" sz="4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4000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990600"/>
            <a:ext cx="830580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শ্রেণিঃ</a:t>
            </a:r>
            <a:r>
              <a:rPr lang="en-US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দ্বিতীয়</a:t>
            </a:r>
            <a:endParaRPr lang="en-US" sz="48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4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বিষয়ঃ</a:t>
            </a:r>
            <a:r>
              <a:rPr lang="en-US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বাংলা</a:t>
            </a:r>
            <a:r>
              <a:rPr lang="en-US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en-US" sz="48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পাঠের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শিরোণামঃ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নানা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রঙের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ফুলফল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4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পাঠ্যাংশঃ</a:t>
            </a:r>
            <a:r>
              <a:rPr lang="en-US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এদেশে</a:t>
            </a:r>
            <a:r>
              <a:rPr lang="en-US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ফলে</a:t>
            </a:r>
            <a:r>
              <a:rPr lang="en-US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------</a:t>
            </a:r>
            <a:r>
              <a:rPr lang="en-US" sz="4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খেতেও</a:t>
            </a:r>
            <a:r>
              <a:rPr lang="en-US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মজার</a:t>
            </a:r>
            <a:r>
              <a:rPr lang="en-US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8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24000" y="1143000"/>
            <a:ext cx="518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000" y="771828"/>
            <a:ext cx="8305800" cy="4970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u="sng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4800" b="1" u="sng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11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ধরণের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ফল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সম্পর্কে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জেনে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0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marL="538163" indent="-538163" algn="just">
              <a:lnSpc>
                <a:spcPct val="150000"/>
              </a:lnSpc>
            </a:pP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২। </a:t>
            </a:r>
            <a:r>
              <a:rPr lang="en-US" sz="4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ফলের</a:t>
            </a: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ভেতরটা</a:t>
            </a: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লাল</a:t>
            </a: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লিখতে</a:t>
            </a: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lnSpc>
                <a:spcPct val="150000"/>
              </a:lnSpc>
            </a:pP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৩। </a:t>
            </a:r>
            <a:r>
              <a:rPr lang="en-US" sz="4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নতুন</a:t>
            </a: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শব্দ</a:t>
            </a: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চিনে</a:t>
            </a: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অর্থ</a:t>
            </a: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লিখতে</a:t>
            </a: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watermelon-85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267200" cy="3211068"/>
          </a:xfrm>
          <a:prstGeom prst="rect">
            <a:avLst/>
          </a:prstGeom>
        </p:spPr>
      </p:pic>
      <p:pic>
        <p:nvPicPr>
          <p:cNvPr id="19" name="Picture 18" descr="602532_425113014194602_1578567851_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53000" y="0"/>
            <a:ext cx="4191000" cy="2895600"/>
          </a:xfrm>
          <a:prstGeom prst="rect">
            <a:avLst/>
          </a:prstGeom>
        </p:spPr>
      </p:pic>
      <p:pic>
        <p:nvPicPr>
          <p:cNvPr id="20" name="Picture 19" descr="5303412910_c8349f7835_z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3429000"/>
            <a:ext cx="4876800" cy="3429000"/>
          </a:xfrm>
          <a:prstGeom prst="rect">
            <a:avLst/>
          </a:prstGeom>
        </p:spPr>
      </p:pic>
      <p:pic>
        <p:nvPicPr>
          <p:cNvPr id="21" name="Picture 20" descr="plant9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876800" y="3429000"/>
            <a:ext cx="4267200" cy="3428999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71600" y="2286000"/>
            <a:ext cx="6400800" cy="120032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7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নানা</a:t>
            </a:r>
            <a:r>
              <a:rPr lang="en-US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রঙের</a:t>
            </a:r>
            <a:r>
              <a:rPr lang="en-US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ফুলফল</a:t>
            </a:r>
            <a:endParaRPr lang="en-US" sz="7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ular Callout 15"/>
          <p:cNvSpPr/>
          <p:nvPr/>
        </p:nvSpPr>
        <p:spPr>
          <a:xfrm>
            <a:off x="3797712" y="228600"/>
            <a:ext cx="1447800" cy="609600"/>
          </a:xfrm>
          <a:prstGeom prst="wedgeRectCallout">
            <a:avLst>
              <a:gd name="adj1" fmla="val -68781"/>
              <a:gd name="adj2" fmla="val -2293"/>
            </a:avLst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কলা</a:t>
            </a:r>
            <a:r>
              <a:rPr lang="en-US" sz="4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0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Rectangular Callout 16"/>
          <p:cNvSpPr/>
          <p:nvPr/>
        </p:nvSpPr>
        <p:spPr>
          <a:xfrm>
            <a:off x="3687096" y="1295400"/>
            <a:ext cx="1524000" cy="609600"/>
          </a:xfrm>
          <a:prstGeom prst="wedgeRectCallout">
            <a:avLst>
              <a:gd name="adj1" fmla="val 53962"/>
              <a:gd name="adj2" fmla="val 101541"/>
            </a:avLst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কাঁঠাল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Rectangular Callout 18"/>
          <p:cNvSpPr/>
          <p:nvPr/>
        </p:nvSpPr>
        <p:spPr>
          <a:xfrm>
            <a:off x="4495800" y="4724400"/>
            <a:ext cx="1752600" cy="609600"/>
          </a:xfrm>
          <a:prstGeom prst="wedgeRectCallout">
            <a:avLst>
              <a:gd name="adj1" fmla="val 75653"/>
              <a:gd name="adj2" fmla="val -25856"/>
            </a:avLst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rgbClr val="FF3399"/>
                </a:solidFill>
                <a:latin typeface="NikoshBAN" pitchFamily="2" charset="0"/>
                <a:cs typeface="NikoshBAN" pitchFamily="2" charset="0"/>
              </a:rPr>
              <a:t>আনারস</a:t>
            </a:r>
            <a:r>
              <a:rPr lang="en-US" sz="4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0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Horizontal Scroll 19"/>
          <p:cNvSpPr/>
          <p:nvPr/>
        </p:nvSpPr>
        <p:spPr>
          <a:xfrm rot="20052593">
            <a:off x="144469" y="4074955"/>
            <a:ext cx="4648245" cy="1143000"/>
          </a:xfrm>
          <a:prstGeom prst="horizontalScroll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বাংলাদেশে</a:t>
            </a:r>
            <a:r>
              <a:rPr lang="en-US" sz="4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বেশি</a:t>
            </a:r>
            <a:r>
              <a:rPr lang="en-US" sz="4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জন্মে</a:t>
            </a:r>
            <a:r>
              <a:rPr lang="en-US" sz="4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0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1" name="Picture 10" descr="shutterstock_994781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505200" cy="2667000"/>
          </a:xfrm>
          <a:prstGeom prst="rect">
            <a:avLst/>
          </a:prstGeom>
        </p:spPr>
      </p:pic>
      <p:pic>
        <p:nvPicPr>
          <p:cNvPr id="21" name="Picture 20" descr="jackfruit4.jpg"/>
          <p:cNvPicPr>
            <a:picLocks noChangeAspect="1"/>
          </p:cNvPicPr>
          <p:nvPr/>
        </p:nvPicPr>
        <p:blipFill>
          <a:blip r:embed="rId3" cstate="print"/>
          <a:srcRect l="3031" t="10296" b="13513"/>
          <a:stretch>
            <a:fillRect/>
          </a:stretch>
        </p:blipFill>
        <p:spPr>
          <a:xfrm>
            <a:off x="5257800" y="0"/>
            <a:ext cx="3886200" cy="2514600"/>
          </a:xfrm>
          <a:prstGeom prst="rect">
            <a:avLst/>
          </a:prstGeom>
        </p:spPr>
      </p:pic>
      <p:pic>
        <p:nvPicPr>
          <p:cNvPr id="22" name="Picture 21" descr="gold%20pineapple%2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939934" y="2784984"/>
            <a:ext cx="2159822" cy="39909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9" grpId="0" animBg="1"/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1315414499Jam-(jibonbarta.com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24551" y="1"/>
            <a:ext cx="3219449" cy="2895600"/>
          </a:xfrm>
          <a:prstGeom prst="rect">
            <a:avLst/>
          </a:prstGeom>
        </p:spPr>
      </p:pic>
      <p:pic>
        <p:nvPicPr>
          <p:cNvPr id="9" name="Picture 8" descr="602532_425113014194602_1578567851_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895600"/>
            <a:ext cx="4572000" cy="2977365"/>
          </a:xfrm>
          <a:prstGeom prst="rect">
            <a:avLst/>
          </a:prstGeom>
        </p:spPr>
      </p:pic>
      <p:pic>
        <p:nvPicPr>
          <p:cNvPr id="14" name="Picture 13" descr="papay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572001" y="2895601"/>
            <a:ext cx="4572000" cy="2971800"/>
          </a:xfrm>
          <a:prstGeom prst="rect">
            <a:avLst/>
          </a:prstGeom>
        </p:spPr>
      </p:pic>
      <p:pic>
        <p:nvPicPr>
          <p:cNvPr id="15" name="Picture 14" descr="1302090668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3810000" cy="2895600"/>
          </a:xfrm>
          <a:prstGeom prst="rect">
            <a:avLst/>
          </a:prstGeom>
        </p:spPr>
      </p:pic>
      <p:sp>
        <p:nvSpPr>
          <p:cNvPr id="16" name="Rectangular Callout 15"/>
          <p:cNvSpPr/>
          <p:nvPr/>
        </p:nvSpPr>
        <p:spPr>
          <a:xfrm>
            <a:off x="4038600" y="381000"/>
            <a:ext cx="1676400" cy="533400"/>
          </a:xfrm>
          <a:prstGeom prst="wedgeRectCallout">
            <a:avLst>
              <a:gd name="adj1" fmla="val -60422"/>
              <a:gd name="adj2" fmla="val 148214"/>
            </a:avLst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আম</a:t>
            </a:r>
            <a:endParaRPr lang="en-US" sz="40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Rectangular Callout 16"/>
          <p:cNvSpPr/>
          <p:nvPr/>
        </p:nvSpPr>
        <p:spPr>
          <a:xfrm>
            <a:off x="4038600" y="2133600"/>
            <a:ext cx="1676400" cy="533400"/>
          </a:xfrm>
          <a:prstGeom prst="wedgeRectCallout">
            <a:avLst>
              <a:gd name="adj1" fmla="val 61865"/>
              <a:gd name="adj2" fmla="val -136578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জাম</a:t>
            </a:r>
            <a:endParaRPr lang="en-US" sz="40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990600" y="6019800"/>
            <a:ext cx="2209800" cy="533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পেয়ারা</a:t>
            </a:r>
            <a:endParaRPr lang="en-US" sz="4000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715000" y="6019800"/>
            <a:ext cx="2209800" cy="533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পেঁপে</a:t>
            </a:r>
            <a:endParaRPr lang="en-US" sz="4000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8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819400"/>
            <a:ext cx="3352800" cy="4038600"/>
          </a:xfrm>
          <a:prstGeom prst="rect">
            <a:avLst/>
          </a:prstGeom>
        </p:spPr>
      </p:pic>
      <p:pic>
        <p:nvPicPr>
          <p:cNvPr id="7" name="Picture 6" descr="watermelon-854.jpg"/>
          <p:cNvPicPr>
            <a:picLocks noChangeAspect="1"/>
          </p:cNvPicPr>
          <p:nvPr/>
        </p:nvPicPr>
        <p:blipFill>
          <a:blip r:embed="rId3" cstate="print"/>
          <a:srcRect l="6000" t="7973" r="6000" b="12292"/>
          <a:stretch>
            <a:fillRect/>
          </a:stretch>
        </p:blipFill>
        <p:spPr>
          <a:xfrm>
            <a:off x="0" y="0"/>
            <a:ext cx="3352800" cy="2590800"/>
          </a:xfrm>
          <a:prstGeom prst="rect">
            <a:avLst/>
          </a:prstGeom>
        </p:spPr>
      </p:pic>
      <p:pic>
        <p:nvPicPr>
          <p:cNvPr id="8" name="Picture 7" descr="1316617327Baangi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352800" y="0"/>
            <a:ext cx="5791200" cy="2819400"/>
          </a:xfrm>
          <a:prstGeom prst="rect">
            <a:avLst/>
          </a:prstGeom>
        </p:spPr>
      </p:pic>
      <p:sp>
        <p:nvSpPr>
          <p:cNvPr id="13" name="Horizontal Scroll 12"/>
          <p:cNvSpPr/>
          <p:nvPr/>
        </p:nvSpPr>
        <p:spPr>
          <a:xfrm rot="19546432">
            <a:off x="5545913" y="4746256"/>
            <a:ext cx="3657600" cy="1066800"/>
          </a:xfrm>
          <a:prstGeom prst="horizontalScroll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গরম</a:t>
            </a:r>
            <a:r>
              <a:rPr lang="en-US" sz="4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কালের</a:t>
            </a:r>
            <a:r>
              <a:rPr lang="en-US" sz="4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ফল</a:t>
            </a:r>
            <a:endParaRPr lang="en-US" sz="44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352800" y="6248400"/>
            <a:ext cx="15240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solidFill>
                  <a:srgbClr val="FF3399"/>
                </a:solidFill>
                <a:latin typeface="NikoshBAN" pitchFamily="2" charset="0"/>
                <a:cs typeface="NikoshBAN" pitchFamily="2" charset="0"/>
              </a:rPr>
              <a:t>লিচু</a:t>
            </a:r>
            <a:endParaRPr lang="en-US" sz="4400" b="1" dirty="0">
              <a:solidFill>
                <a:srgbClr val="FF3399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620000" y="2819400"/>
            <a:ext cx="1524000" cy="6096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বাঙ্গি</a:t>
            </a:r>
            <a:endParaRPr lang="en-US" sz="4400" b="1" dirty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Rounded Rectangular Callout 15"/>
          <p:cNvSpPr/>
          <p:nvPr/>
        </p:nvSpPr>
        <p:spPr>
          <a:xfrm>
            <a:off x="3657600" y="3429000"/>
            <a:ext cx="2209800" cy="609600"/>
          </a:xfrm>
          <a:prstGeom prst="wedgeRoundRectCallout">
            <a:avLst>
              <a:gd name="adj1" fmla="val -94248"/>
              <a:gd name="adj2" fmla="val -230242"/>
              <a:gd name="adj3" fmla="val 16667"/>
            </a:avLst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তরমুজ</a:t>
            </a:r>
            <a:endParaRPr lang="en-US" sz="4000" b="1" dirty="0">
              <a:solidFill>
                <a:schemeClr val="accent3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864</TotalTime>
  <Words>175</Words>
  <Application>Microsoft Office PowerPoint</Application>
  <PresentationFormat>On-screen Show (4:3)</PresentationFormat>
  <Paragraphs>48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agailjhara model gps</dc:creator>
  <cp:lastModifiedBy>SUMAN</cp:lastModifiedBy>
  <cp:revision>164</cp:revision>
  <dcterms:created xsi:type="dcterms:W3CDTF">2006-08-16T00:00:00Z</dcterms:created>
  <dcterms:modified xsi:type="dcterms:W3CDTF">2013-05-24T05:16:55Z</dcterms:modified>
</cp:coreProperties>
</file>